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B264-1396-4668-8709-9620668C0AC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19700-1F8E-4C90-9DB4-A4C3BEB6B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8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19700-1F8E-4C90-9DB4-A4C3BEB6B8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2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7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5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7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3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6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9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3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D122C-499A-41F5-884E-D545758E68B5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E4E9-F491-490B-AEF8-0E2A62ACB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3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line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7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 of wireless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9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 of wireless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1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31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Literature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44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3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08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46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36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80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7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power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4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3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power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1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2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5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51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62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power line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2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 of wireless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77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</Words>
  <Application>Microsoft Office PowerPoint</Application>
  <PresentationFormat>Widescreen</PresentationFormat>
  <Paragraphs>23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 line communication</vt:lpstr>
      <vt:lpstr>What is power line</vt:lpstr>
      <vt:lpstr>Types of power line</vt:lpstr>
      <vt:lpstr>Live</vt:lpstr>
      <vt:lpstr>Neutral</vt:lpstr>
      <vt:lpstr>Earth</vt:lpstr>
      <vt:lpstr>Communication</vt:lpstr>
      <vt:lpstr>Advantage of power line communication</vt:lpstr>
      <vt:lpstr>disadvantage of wireless communication</vt:lpstr>
      <vt:lpstr>disadvantage of wireless communication</vt:lpstr>
      <vt:lpstr>disadvantage of wireless communication</vt:lpstr>
      <vt:lpstr>Literature 1</vt:lpstr>
      <vt:lpstr>Literature 1</vt:lpstr>
      <vt:lpstr>Block diagram</vt:lpstr>
      <vt:lpstr>Flowchart</vt:lpstr>
      <vt:lpstr>Application</vt:lpstr>
      <vt:lpstr>Advantages</vt:lpstr>
      <vt:lpstr>Disadvantages</vt:lpstr>
      <vt:lpstr>Future scope</vt:lpstr>
      <vt:lpstr>Bibliography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line communication</dc:title>
  <dc:creator>Ninad Mehendale</dc:creator>
  <cp:lastModifiedBy>Ninad Mehendale</cp:lastModifiedBy>
  <cp:revision>3</cp:revision>
  <dcterms:created xsi:type="dcterms:W3CDTF">2014-10-21T09:37:53Z</dcterms:created>
  <dcterms:modified xsi:type="dcterms:W3CDTF">2014-10-21T09:54:48Z</dcterms:modified>
</cp:coreProperties>
</file>