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84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1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7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3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5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95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7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8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3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4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171E6-25E8-441C-B86C-11D112153CB2}" type="datetimeFigureOut">
              <a:rPr lang="en-US" smtClean="0"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DDFA-E3FF-44CE-A2BB-BE9C50CC0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6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39495" y="701040"/>
            <a:ext cx="1097280" cy="8159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rapezoid 4"/>
          <p:cNvSpPr/>
          <p:nvPr/>
        </p:nvSpPr>
        <p:spPr>
          <a:xfrm>
            <a:off x="518748" y="1487658"/>
            <a:ext cx="1364566" cy="759656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569" y="956603"/>
            <a:ext cx="1913206" cy="1188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RS232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0800000" flipH="1" flipV="1">
            <a:off x="6364310" y="956603"/>
            <a:ext cx="1698675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Microcontroller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98301" y="1016390"/>
            <a:ext cx="1871003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Isolation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Transformer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757497" y="1314504"/>
            <a:ext cx="1478072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148775" y="1287194"/>
            <a:ext cx="1215535" cy="703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8093757" y="5514535"/>
            <a:ext cx="1193404" cy="105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9318083" y="3210950"/>
            <a:ext cx="1871003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Power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Line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8062985" y="1867486"/>
            <a:ext cx="123531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9854195" y="2145323"/>
            <a:ext cx="21325" cy="10761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0663311" y="2113670"/>
            <a:ext cx="28135" cy="11078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235569" y="5209734"/>
            <a:ext cx="1913206" cy="11887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USB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TO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RS232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 rot="10800000" flipH="1" flipV="1">
            <a:off x="6395082" y="5209734"/>
            <a:ext cx="1698675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Microcontroller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5130677" y="5909603"/>
            <a:ext cx="1251729" cy="2227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8072601" y="1372030"/>
            <a:ext cx="12257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082767" y="6163992"/>
            <a:ext cx="1235316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rapezoid 56"/>
          <p:cNvSpPr/>
          <p:nvPr/>
        </p:nvSpPr>
        <p:spPr>
          <a:xfrm>
            <a:off x="448189" y="5804094"/>
            <a:ext cx="1364566" cy="759656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81832" y="4988168"/>
            <a:ext cx="1097280" cy="8159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298301" y="5274209"/>
            <a:ext cx="1871003" cy="10972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Isolation 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Transformer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1679112" y="5702103"/>
            <a:ext cx="155645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H="1">
            <a:off x="9832871" y="4318780"/>
            <a:ext cx="42649" cy="9366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V="1">
            <a:off x="10691446" y="4318780"/>
            <a:ext cx="42203" cy="9554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335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Ninad Mehendale</dc:creator>
  <cp:lastModifiedBy>Ninad Mehendale</cp:lastModifiedBy>
  <cp:revision>7</cp:revision>
  <dcterms:created xsi:type="dcterms:W3CDTF">2014-10-30T15:56:29Z</dcterms:created>
  <dcterms:modified xsi:type="dcterms:W3CDTF">2014-10-30T16:32:16Z</dcterms:modified>
</cp:coreProperties>
</file>