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3" r:id="rId3"/>
    <p:sldId id="264" r:id="rId4"/>
    <p:sldId id="262" r:id="rId5"/>
    <p:sldId id="260" r:id="rId6"/>
    <p:sldId id="258" r:id="rId7"/>
    <p:sldId id="266" r:id="rId8"/>
    <p:sldId id="256" r:id="rId9"/>
    <p:sldId id="257" r:id="rId10"/>
    <p:sldId id="261"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7" d="100"/>
          <a:sy n="77"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F6B5FB-BF24-4B66-B388-03C1D5937A7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42A2-3C68-4373-BE76-698F5C5C086B}" type="slidenum">
              <a:rPr lang="en-US" smtClean="0"/>
              <a:t>‹#›</a:t>
            </a:fld>
            <a:endParaRPr lang="en-US"/>
          </a:p>
        </p:txBody>
      </p:sp>
    </p:spTree>
    <p:extLst>
      <p:ext uri="{BB962C8B-B14F-4D97-AF65-F5344CB8AC3E}">
        <p14:creationId xmlns:p14="http://schemas.microsoft.com/office/powerpoint/2010/main" val="408402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6B5FB-BF24-4B66-B388-03C1D5937A7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42A2-3C68-4373-BE76-698F5C5C086B}" type="slidenum">
              <a:rPr lang="en-US" smtClean="0"/>
              <a:t>‹#›</a:t>
            </a:fld>
            <a:endParaRPr lang="en-US"/>
          </a:p>
        </p:txBody>
      </p:sp>
    </p:spTree>
    <p:extLst>
      <p:ext uri="{BB962C8B-B14F-4D97-AF65-F5344CB8AC3E}">
        <p14:creationId xmlns:p14="http://schemas.microsoft.com/office/powerpoint/2010/main" val="390389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6B5FB-BF24-4B66-B388-03C1D5937A7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42A2-3C68-4373-BE76-698F5C5C086B}" type="slidenum">
              <a:rPr lang="en-US" smtClean="0"/>
              <a:t>‹#›</a:t>
            </a:fld>
            <a:endParaRPr lang="en-US"/>
          </a:p>
        </p:txBody>
      </p:sp>
    </p:spTree>
    <p:extLst>
      <p:ext uri="{BB962C8B-B14F-4D97-AF65-F5344CB8AC3E}">
        <p14:creationId xmlns:p14="http://schemas.microsoft.com/office/powerpoint/2010/main" val="42219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6B5FB-BF24-4B66-B388-03C1D5937A7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42A2-3C68-4373-BE76-698F5C5C086B}" type="slidenum">
              <a:rPr lang="en-US" smtClean="0"/>
              <a:t>‹#›</a:t>
            </a:fld>
            <a:endParaRPr lang="en-US"/>
          </a:p>
        </p:txBody>
      </p:sp>
    </p:spTree>
    <p:extLst>
      <p:ext uri="{BB962C8B-B14F-4D97-AF65-F5344CB8AC3E}">
        <p14:creationId xmlns:p14="http://schemas.microsoft.com/office/powerpoint/2010/main" val="400687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6B5FB-BF24-4B66-B388-03C1D5937A7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42A2-3C68-4373-BE76-698F5C5C086B}" type="slidenum">
              <a:rPr lang="en-US" smtClean="0"/>
              <a:t>‹#›</a:t>
            </a:fld>
            <a:endParaRPr lang="en-US"/>
          </a:p>
        </p:txBody>
      </p:sp>
    </p:spTree>
    <p:extLst>
      <p:ext uri="{BB962C8B-B14F-4D97-AF65-F5344CB8AC3E}">
        <p14:creationId xmlns:p14="http://schemas.microsoft.com/office/powerpoint/2010/main" val="195110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F6B5FB-BF24-4B66-B388-03C1D5937A7A}"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42A2-3C68-4373-BE76-698F5C5C086B}" type="slidenum">
              <a:rPr lang="en-US" smtClean="0"/>
              <a:t>‹#›</a:t>
            </a:fld>
            <a:endParaRPr lang="en-US"/>
          </a:p>
        </p:txBody>
      </p:sp>
    </p:spTree>
    <p:extLst>
      <p:ext uri="{BB962C8B-B14F-4D97-AF65-F5344CB8AC3E}">
        <p14:creationId xmlns:p14="http://schemas.microsoft.com/office/powerpoint/2010/main" val="59294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6B5FB-BF24-4B66-B388-03C1D5937A7A}"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642A2-3C68-4373-BE76-698F5C5C086B}" type="slidenum">
              <a:rPr lang="en-US" smtClean="0"/>
              <a:t>‹#›</a:t>
            </a:fld>
            <a:endParaRPr lang="en-US"/>
          </a:p>
        </p:txBody>
      </p:sp>
    </p:spTree>
    <p:extLst>
      <p:ext uri="{BB962C8B-B14F-4D97-AF65-F5344CB8AC3E}">
        <p14:creationId xmlns:p14="http://schemas.microsoft.com/office/powerpoint/2010/main" val="240264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6B5FB-BF24-4B66-B388-03C1D5937A7A}"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642A2-3C68-4373-BE76-698F5C5C086B}" type="slidenum">
              <a:rPr lang="en-US" smtClean="0"/>
              <a:t>‹#›</a:t>
            </a:fld>
            <a:endParaRPr lang="en-US"/>
          </a:p>
        </p:txBody>
      </p:sp>
    </p:spTree>
    <p:extLst>
      <p:ext uri="{BB962C8B-B14F-4D97-AF65-F5344CB8AC3E}">
        <p14:creationId xmlns:p14="http://schemas.microsoft.com/office/powerpoint/2010/main" val="324185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6B5FB-BF24-4B66-B388-03C1D5937A7A}"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642A2-3C68-4373-BE76-698F5C5C086B}" type="slidenum">
              <a:rPr lang="en-US" smtClean="0"/>
              <a:t>‹#›</a:t>
            </a:fld>
            <a:endParaRPr lang="en-US"/>
          </a:p>
        </p:txBody>
      </p:sp>
    </p:spTree>
    <p:extLst>
      <p:ext uri="{BB962C8B-B14F-4D97-AF65-F5344CB8AC3E}">
        <p14:creationId xmlns:p14="http://schemas.microsoft.com/office/powerpoint/2010/main" val="102558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6B5FB-BF24-4B66-B388-03C1D5937A7A}"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42A2-3C68-4373-BE76-698F5C5C086B}" type="slidenum">
              <a:rPr lang="en-US" smtClean="0"/>
              <a:t>‹#›</a:t>
            </a:fld>
            <a:endParaRPr lang="en-US"/>
          </a:p>
        </p:txBody>
      </p:sp>
    </p:spTree>
    <p:extLst>
      <p:ext uri="{BB962C8B-B14F-4D97-AF65-F5344CB8AC3E}">
        <p14:creationId xmlns:p14="http://schemas.microsoft.com/office/powerpoint/2010/main" val="171909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6B5FB-BF24-4B66-B388-03C1D5937A7A}"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42A2-3C68-4373-BE76-698F5C5C086B}" type="slidenum">
              <a:rPr lang="en-US" smtClean="0"/>
              <a:t>‹#›</a:t>
            </a:fld>
            <a:endParaRPr lang="en-US"/>
          </a:p>
        </p:txBody>
      </p:sp>
    </p:spTree>
    <p:extLst>
      <p:ext uri="{BB962C8B-B14F-4D97-AF65-F5344CB8AC3E}">
        <p14:creationId xmlns:p14="http://schemas.microsoft.com/office/powerpoint/2010/main" val="45981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6B5FB-BF24-4B66-B388-03C1D5937A7A}" type="datetimeFigureOut">
              <a:rPr lang="en-US" smtClean="0"/>
              <a:t>12/6/2014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642A2-3C68-4373-BE76-698F5C5C086B}" type="slidenum">
              <a:rPr lang="en-US" smtClean="0"/>
              <a:t>‹#›</a:t>
            </a:fld>
            <a:endParaRPr lang="en-US"/>
          </a:p>
        </p:txBody>
      </p:sp>
    </p:spTree>
    <p:extLst>
      <p:ext uri="{BB962C8B-B14F-4D97-AF65-F5344CB8AC3E}">
        <p14:creationId xmlns:p14="http://schemas.microsoft.com/office/powerpoint/2010/main" val="2247201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Thermal imaging and SMS alert for farmers</a:t>
            </a:r>
            <a:endParaRPr lang="en-US" dirty="0"/>
          </a:p>
        </p:txBody>
      </p:sp>
      <p:sp>
        <p:nvSpPr>
          <p:cNvPr id="3" name="Subtitle 2"/>
          <p:cNvSpPr>
            <a:spLocks noGrp="1"/>
          </p:cNvSpPr>
          <p:nvPr>
            <p:ph type="subTitle" idx="1"/>
          </p:nvPr>
        </p:nvSpPr>
        <p:spPr/>
        <p:txBody>
          <a:bodyPr/>
          <a:lstStyle/>
          <a:p>
            <a:r>
              <a:rPr lang="en-US" dirty="0" smtClean="0"/>
              <a:t>Ninad Mehendale</a:t>
            </a:r>
            <a:endParaRPr lang="en-US" dirty="0"/>
          </a:p>
        </p:txBody>
      </p:sp>
    </p:spTree>
    <p:extLst>
      <p:ext uri="{BB962C8B-B14F-4D97-AF65-F5344CB8AC3E}">
        <p14:creationId xmlns:p14="http://schemas.microsoft.com/office/powerpoint/2010/main" val="42395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6425" y="700087"/>
            <a:ext cx="8439150" cy="5457825"/>
          </a:xfrm>
          <a:prstGeom prst="rect">
            <a:avLst/>
          </a:prstGeom>
        </p:spPr>
      </p:pic>
    </p:spTree>
    <p:extLst>
      <p:ext uri="{BB962C8B-B14F-4D97-AF65-F5344CB8AC3E}">
        <p14:creationId xmlns:p14="http://schemas.microsoft.com/office/powerpoint/2010/main" val="43224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333" y="448962"/>
            <a:ext cx="7837272" cy="5414842"/>
          </a:xfrm>
          <a:prstGeom prst="rect">
            <a:avLst/>
          </a:prstGeom>
        </p:spPr>
      </p:pic>
      <p:pic>
        <p:nvPicPr>
          <p:cNvPr id="3" name="Picture 2"/>
          <p:cNvPicPr>
            <a:picLocks noChangeAspect="1"/>
          </p:cNvPicPr>
          <p:nvPr/>
        </p:nvPicPr>
        <p:blipFill>
          <a:blip r:embed="rId3"/>
          <a:stretch>
            <a:fillRect/>
          </a:stretch>
        </p:blipFill>
        <p:spPr>
          <a:xfrm>
            <a:off x="6096000" y="448962"/>
            <a:ext cx="6096000" cy="4067175"/>
          </a:xfrm>
          <a:prstGeom prst="rect">
            <a:avLst/>
          </a:prstGeom>
        </p:spPr>
      </p:pic>
    </p:spTree>
    <p:extLst>
      <p:ext uri="{BB962C8B-B14F-4D97-AF65-F5344CB8AC3E}">
        <p14:creationId xmlns:p14="http://schemas.microsoft.com/office/powerpoint/2010/main" val="370745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0"/>
            <a:ext cx="11430000" cy="6858000"/>
          </a:xfrm>
          <a:prstGeom prst="rect">
            <a:avLst/>
          </a:prstGeom>
        </p:spPr>
      </p:pic>
    </p:spTree>
    <p:extLst>
      <p:ext uri="{BB962C8B-B14F-4D97-AF65-F5344CB8AC3E}">
        <p14:creationId xmlns:p14="http://schemas.microsoft.com/office/powerpoint/2010/main" val="240066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329" y="1927915"/>
            <a:ext cx="5796914" cy="3743840"/>
          </a:xfrm>
          <a:prstGeom prst="rect">
            <a:avLst/>
          </a:prstGeom>
        </p:spPr>
      </p:pic>
      <p:pic>
        <p:nvPicPr>
          <p:cNvPr id="3" name="Picture 2"/>
          <p:cNvPicPr>
            <a:picLocks noChangeAspect="1"/>
          </p:cNvPicPr>
          <p:nvPr/>
        </p:nvPicPr>
        <p:blipFill>
          <a:blip r:embed="rId3"/>
          <a:stretch>
            <a:fillRect/>
          </a:stretch>
        </p:blipFill>
        <p:spPr>
          <a:xfrm>
            <a:off x="6085242" y="1927915"/>
            <a:ext cx="5589395" cy="3743840"/>
          </a:xfrm>
          <a:prstGeom prst="rect">
            <a:avLst/>
          </a:prstGeom>
        </p:spPr>
      </p:pic>
    </p:spTree>
    <p:extLst>
      <p:ext uri="{BB962C8B-B14F-4D97-AF65-F5344CB8AC3E}">
        <p14:creationId xmlns:p14="http://schemas.microsoft.com/office/powerpoint/2010/main" val="120540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4832" y="0"/>
            <a:ext cx="10455104" cy="6714500"/>
          </a:xfrm>
          <a:prstGeom prst="rect">
            <a:avLst/>
          </a:prstGeom>
        </p:spPr>
      </p:pic>
      <p:pic>
        <p:nvPicPr>
          <p:cNvPr id="3" name="Picture 2"/>
          <p:cNvPicPr>
            <a:picLocks noChangeAspect="1"/>
          </p:cNvPicPr>
          <p:nvPr/>
        </p:nvPicPr>
        <p:blipFill>
          <a:blip r:embed="rId3"/>
          <a:stretch>
            <a:fillRect/>
          </a:stretch>
        </p:blipFill>
        <p:spPr>
          <a:xfrm>
            <a:off x="-1" y="-1"/>
            <a:ext cx="6647935" cy="3988761"/>
          </a:xfrm>
          <a:prstGeom prst="rect">
            <a:avLst/>
          </a:prstGeom>
        </p:spPr>
      </p:pic>
    </p:spTree>
    <p:extLst>
      <p:ext uri="{BB962C8B-B14F-4D97-AF65-F5344CB8AC3E}">
        <p14:creationId xmlns:p14="http://schemas.microsoft.com/office/powerpoint/2010/main" val="105316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sensor</a:t>
            </a:r>
            <a:endParaRPr lang="en-US" dirty="0"/>
          </a:p>
        </p:txBody>
      </p:sp>
      <p:sp>
        <p:nvSpPr>
          <p:cNvPr id="3" name="Content Placeholder 2"/>
          <p:cNvSpPr>
            <a:spLocks noGrp="1"/>
          </p:cNvSpPr>
          <p:nvPr>
            <p:ph idx="1"/>
          </p:nvPr>
        </p:nvSpPr>
        <p:spPr/>
        <p:txBody>
          <a:bodyPr/>
          <a:lstStyle/>
          <a:p>
            <a:r>
              <a:rPr lang="en-US" dirty="0"/>
              <a:t>A </a:t>
            </a:r>
            <a:r>
              <a:rPr lang="en-US" dirty="0" err="1"/>
              <a:t>thermographic</a:t>
            </a:r>
            <a:r>
              <a:rPr lang="en-US" dirty="0"/>
              <a:t> camera (also called an infrared camera or thermal imaging camera) is a device that forms an image using infrared radiation, similar to a common camera that forms an image using visible light. Instead of the 450–750 nanometer range of the visible light camera, infrared cameras operate in wavelengths as long as 14,000 nm (14 µm).</a:t>
            </a:r>
          </a:p>
        </p:txBody>
      </p:sp>
      <p:pic>
        <p:nvPicPr>
          <p:cNvPr id="5" name="Picture 4"/>
          <p:cNvPicPr>
            <a:picLocks noChangeAspect="1"/>
          </p:cNvPicPr>
          <p:nvPr/>
        </p:nvPicPr>
        <p:blipFill>
          <a:blip r:embed="rId2"/>
          <a:stretch>
            <a:fillRect/>
          </a:stretch>
        </p:blipFill>
        <p:spPr>
          <a:xfrm>
            <a:off x="6241320" y="4106948"/>
            <a:ext cx="4842691" cy="2737173"/>
          </a:xfrm>
          <a:prstGeom prst="rect">
            <a:avLst/>
          </a:prstGeom>
        </p:spPr>
      </p:pic>
    </p:spTree>
    <p:extLst>
      <p:ext uri="{BB962C8B-B14F-4D97-AF65-F5344CB8AC3E}">
        <p14:creationId xmlns:p14="http://schemas.microsoft.com/office/powerpoint/2010/main" val="146512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521" y="556053"/>
            <a:ext cx="11268041" cy="5742367"/>
          </a:xfrm>
          <a:prstGeom prst="rect">
            <a:avLst/>
          </a:prstGeom>
        </p:spPr>
      </p:pic>
    </p:spTree>
    <p:extLst>
      <p:ext uri="{BB962C8B-B14F-4D97-AF65-F5344CB8AC3E}">
        <p14:creationId xmlns:p14="http://schemas.microsoft.com/office/powerpoint/2010/main" val="228812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0.gstatic.com/images?q=tbn:ANd9GcSTWOKhi5XsL99_b5tAlY_Pq0u5ry6y9NNlvZXEE9qa8ueJ_9OSY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93" y="131073"/>
            <a:ext cx="10495949" cy="654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20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1558158" y="0"/>
            <a:ext cx="12323157" cy="5755754"/>
            <a:chOff x="1558158" y="0"/>
            <a:chExt cx="12323157" cy="5755754"/>
          </a:xfrm>
        </p:grpSpPr>
        <p:sp>
          <p:nvSpPr>
            <p:cNvPr id="4" name="Text Box 2"/>
            <p:cNvSpPr txBox="1">
              <a:spLocks noChangeArrowheads="1"/>
            </p:cNvSpPr>
            <p:nvPr/>
          </p:nvSpPr>
          <p:spPr bwMode="auto">
            <a:xfrm>
              <a:off x="2603715" y="1069380"/>
              <a:ext cx="1676400" cy="1714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Passive heat signature detector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5308815" y="1085850"/>
              <a:ext cx="2038350" cy="12763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Signal conditioning circuit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8322525" y="1079500"/>
              <a:ext cx="1676400" cy="12573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Analog to digital converter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7579575" y="3744412"/>
              <a:ext cx="3168015" cy="4806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Microcontroller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7586824" y="5275059"/>
              <a:ext cx="3168015" cy="4806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GSM Module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4965915" y="3579689"/>
              <a:ext cx="1493520" cy="9378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Relay driver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p:cNvSpPr txBox="1">
              <a:spLocks noChangeArrowheads="1"/>
            </p:cNvSpPr>
            <p:nvPr/>
          </p:nvSpPr>
          <p:spPr bwMode="auto">
            <a:xfrm>
              <a:off x="2722460" y="3791146"/>
              <a:ext cx="1493520" cy="3892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Relay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4"/>
            <p:cNvSpPr>
              <a:spLocks noChangeArrowheads="1"/>
            </p:cNvSpPr>
            <p:nvPr/>
          </p:nvSpPr>
          <p:spPr bwMode="auto">
            <a:xfrm>
              <a:off x="168931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 Box 2"/>
            <p:cNvSpPr txBox="1">
              <a:spLocks noChangeArrowheads="1"/>
            </p:cNvSpPr>
            <p:nvPr/>
          </p:nvSpPr>
          <p:spPr bwMode="auto">
            <a:xfrm>
              <a:off x="2781872" y="5229905"/>
              <a:ext cx="1493520" cy="3892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Buzzer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
            <p:cNvSpPr txBox="1">
              <a:spLocks noChangeArrowheads="1"/>
            </p:cNvSpPr>
            <p:nvPr/>
          </p:nvSpPr>
          <p:spPr bwMode="auto">
            <a:xfrm>
              <a:off x="4107051" y="161958"/>
              <a:ext cx="5625885" cy="5044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Power Supply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ight Arrow 22"/>
            <p:cNvSpPr/>
            <p:nvPr/>
          </p:nvSpPr>
          <p:spPr>
            <a:xfrm>
              <a:off x="4290890" y="1472338"/>
              <a:ext cx="1017925" cy="3409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ight Arrow 23"/>
            <p:cNvSpPr/>
            <p:nvPr/>
          </p:nvSpPr>
          <p:spPr>
            <a:xfrm>
              <a:off x="7325973" y="1485253"/>
              <a:ext cx="1017925" cy="3409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ight Arrow 24"/>
            <p:cNvSpPr/>
            <p:nvPr/>
          </p:nvSpPr>
          <p:spPr>
            <a:xfrm rot="10800000">
              <a:off x="6459434" y="3825495"/>
              <a:ext cx="1125049" cy="3549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ight Arrow 25"/>
            <p:cNvSpPr/>
            <p:nvPr/>
          </p:nvSpPr>
          <p:spPr>
            <a:xfrm rot="10800000">
              <a:off x="4225093" y="3822911"/>
              <a:ext cx="740821" cy="4021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ight Arrow 26"/>
            <p:cNvSpPr/>
            <p:nvPr/>
          </p:nvSpPr>
          <p:spPr>
            <a:xfrm rot="5400000">
              <a:off x="8475105" y="2827544"/>
              <a:ext cx="1391454" cy="44228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ight Arrow 28"/>
            <p:cNvSpPr/>
            <p:nvPr/>
          </p:nvSpPr>
          <p:spPr>
            <a:xfrm rot="5400000">
              <a:off x="8635708" y="4553481"/>
              <a:ext cx="1021167" cy="3932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ight Arrow 29"/>
            <p:cNvSpPr/>
            <p:nvPr/>
          </p:nvSpPr>
          <p:spPr>
            <a:xfrm rot="5400000">
              <a:off x="2991741" y="4519903"/>
              <a:ext cx="1021167" cy="3932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2" name="Straight Arrow Connector 31"/>
            <p:cNvCxnSpPr/>
            <p:nvPr/>
          </p:nvCxnSpPr>
          <p:spPr>
            <a:xfrm flipH="1">
              <a:off x="3425125" y="341935"/>
              <a:ext cx="1" cy="727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577525" y="3051556"/>
              <a:ext cx="1" cy="727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651714" y="3048684"/>
              <a:ext cx="1" cy="526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239932" y="3033496"/>
              <a:ext cx="1" cy="689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558158" y="3048684"/>
              <a:ext cx="66817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58158" y="326437"/>
              <a:ext cx="0" cy="5104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558158" y="341935"/>
              <a:ext cx="25488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9" idx="1"/>
            </p:cNvCxnSpPr>
            <p:nvPr/>
          </p:nvCxnSpPr>
          <p:spPr>
            <a:xfrm flipV="1">
              <a:off x="1558158" y="5424533"/>
              <a:ext cx="1223714" cy="6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098650" y="666427"/>
              <a:ext cx="0" cy="419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8" idx="0"/>
            </p:cNvCxnSpPr>
            <p:nvPr/>
          </p:nvCxnSpPr>
          <p:spPr>
            <a:xfrm>
              <a:off x="9160725" y="666427"/>
              <a:ext cx="0" cy="413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a:endCxn id="12" idx="2"/>
            </p:cNvCxnSpPr>
            <p:nvPr/>
          </p:nvCxnSpPr>
          <p:spPr>
            <a:xfrm>
              <a:off x="1558158" y="5424532"/>
              <a:ext cx="7612674" cy="331222"/>
            </a:xfrm>
            <a:prstGeom prst="bentConnector4">
              <a:avLst>
                <a:gd name="adj1" fmla="val -27"/>
                <a:gd name="adj2" fmla="val 323185"/>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533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3994" y="247134"/>
            <a:ext cx="7792696" cy="6610865"/>
          </a:xfrm>
          <a:prstGeom prst="rect">
            <a:avLst/>
          </a:prstGeom>
        </p:spPr>
      </p:pic>
    </p:spTree>
    <p:extLst>
      <p:ext uri="{BB962C8B-B14F-4D97-AF65-F5344CB8AC3E}">
        <p14:creationId xmlns:p14="http://schemas.microsoft.com/office/powerpoint/2010/main" val="1029184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95</Words>
  <Application>Microsoft Office PowerPoint</Application>
  <PresentationFormat>Widescreen</PresentationFormat>
  <Paragraphs>13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Thermal imaging and SMS alert for farmers</vt:lpstr>
      <vt:lpstr>PowerPoint Presentation</vt:lpstr>
      <vt:lpstr>PowerPoint Presentation</vt:lpstr>
      <vt:lpstr>PowerPoint Presentation</vt:lpstr>
      <vt:lpstr>Thermal sensor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Ninad Mehendale</dc:creator>
  <cp:lastModifiedBy>Ninad Mehendale</cp:lastModifiedBy>
  <cp:revision>5</cp:revision>
  <dcterms:created xsi:type="dcterms:W3CDTF">2014-07-27T13:05:16Z</dcterms:created>
  <dcterms:modified xsi:type="dcterms:W3CDTF">2014-12-06T04:57:39Z</dcterms:modified>
</cp:coreProperties>
</file>