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>
        <p:scale>
          <a:sx n="53" d="100"/>
          <a:sy n="53" d="100"/>
        </p:scale>
        <p:origin x="1008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B5FB-BF24-4B66-B388-03C1D5937A7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642A2-3C68-4373-BE76-698F5C5C0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2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B5FB-BF24-4B66-B388-03C1D5937A7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642A2-3C68-4373-BE76-698F5C5C0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9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B5FB-BF24-4B66-B388-03C1D5937A7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642A2-3C68-4373-BE76-698F5C5C0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5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B5FB-BF24-4B66-B388-03C1D5937A7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642A2-3C68-4373-BE76-698F5C5C0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7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B5FB-BF24-4B66-B388-03C1D5937A7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642A2-3C68-4373-BE76-698F5C5C0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0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B5FB-BF24-4B66-B388-03C1D5937A7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642A2-3C68-4373-BE76-698F5C5C0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4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B5FB-BF24-4B66-B388-03C1D5937A7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642A2-3C68-4373-BE76-698F5C5C0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4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B5FB-BF24-4B66-B388-03C1D5937A7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642A2-3C68-4373-BE76-698F5C5C0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5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B5FB-BF24-4B66-B388-03C1D5937A7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642A2-3C68-4373-BE76-698F5C5C0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8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B5FB-BF24-4B66-B388-03C1D5937A7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642A2-3C68-4373-BE76-698F5C5C0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9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B5FB-BF24-4B66-B388-03C1D5937A7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642A2-3C68-4373-BE76-698F5C5C0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1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6B5FB-BF24-4B66-B388-03C1D5937A7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642A2-3C68-4373-BE76-698F5C5C0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0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1558158" y="0"/>
            <a:ext cx="12323157" cy="5755754"/>
            <a:chOff x="1558158" y="0"/>
            <a:chExt cx="12323157" cy="5755754"/>
          </a:xfrm>
        </p:grpSpPr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1928553" y="1069380"/>
              <a:ext cx="2351562" cy="13053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Temperature, Visibility, Light, Position sensor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5308815" y="1085850"/>
              <a:ext cx="2038350" cy="1276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Signal conditioning circuit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8322525" y="1079500"/>
              <a:ext cx="1676400" cy="1257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Analog to digital converter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7579575" y="3744412"/>
              <a:ext cx="3168015" cy="4806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Microcontroller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7586824" y="5275059"/>
              <a:ext cx="3168015" cy="4806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Z</a:t>
              </a:r>
              <a:r>
                <a:rPr lang="en-US" sz="24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igbee</a:t>
              </a:r>
              <a:r>
                <a:rPr lang="en-US" sz="2400" b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Module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4975026" y="3779006"/>
              <a:ext cx="1493520" cy="4662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LCD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1689315" y="0"/>
              <a:ext cx="12192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" name="Text Box 2"/>
            <p:cNvSpPr txBox="1">
              <a:spLocks noChangeArrowheads="1"/>
            </p:cNvSpPr>
            <p:nvPr/>
          </p:nvSpPr>
          <p:spPr bwMode="auto">
            <a:xfrm>
              <a:off x="4107051" y="161958"/>
              <a:ext cx="5625885" cy="5044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b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Power Supply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4290890" y="1472338"/>
              <a:ext cx="1017925" cy="340963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7325973" y="1485253"/>
              <a:ext cx="1017925" cy="340963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Arrow 24"/>
            <p:cNvSpPr/>
            <p:nvPr/>
          </p:nvSpPr>
          <p:spPr>
            <a:xfrm rot="10800000">
              <a:off x="6459434" y="3825495"/>
              <a:ext cx="1125049" cy="354905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Arrow 26"/>
            <p:cNvSpPr/>
            <p:nvPr/>
          </p:nvSpPr>
          <p:spPr>
            <a:xfrm rot="5400000">
              <a:off x="8475105" y="2827544"/>
              <a:ext cx="1391454" cy="442281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ight Arrow 28"/>
            <p:cNvSpPr/>
            <p:nvPr/>
          </p:nvSpPr>
          <p:spPr>
            <a:xfrm rot="5400000">
              <a:off x="8635708" y="4553481"/>
              <a:ext cx="1021167" cy="393204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H="1">
              <a:off x="3425125" y="341935"/>
              <a:ext cx="1" cy="7274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5596892" y="3056614"/>
              <a:ext cx="16588" cy="7175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8239932" y="3033496"/>
              <a:ext cx="1" cy="6891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1558158" y="3048684"/>
              <a:ext cx="66817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558158" y="326437"/>
              <a:ext cx="0" cy="51045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558158" y="341935"/>
              <a:ext cx="254889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6098650" y="666427"/>
              <a:ext cx="0" cy="4194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endCxn id="8" idx="0"/>
            </p:cNvCxnSpPr>
            <p:nvPr/>
          </p:nvCxnSpPr>
          <p:spPr>
            <a:xfrm>
              <a:off x="9160725" y="666427"/>
              <a:ext cx="0" cy="4130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>
              <a:endCxn id="12" idx="2"/>
            </p:cNvCxnSpPr>
            <p:nvPr/>
          </p:nvCxnSpPr>
          <p:spPr>
            <a:xfrm>
              <a:off x="1558158" y="5424532"/>
              <a:ext cx="7612674" cy="331222"/>
            </a:xfrm>
            <a:prstGeom prst="bentConnector4">
              <a:avLst>
                <a:gd name="adj1" fmla="val -27"/>
                <a:gd name="adj2" fmla="val 323185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533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1558158" y="-182880"/>
            <a:ext cx="12323157" cy="5755754"/>
            <a:chOff x="1558158" y="0"/>
            <a:chExt cx="12323157" cy="5755754"/>
          </a:xfrm>
        </p:grpSpPr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1928553" y="1069380"/>
              <a:ext cx="2351562" cy="9297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Ultrasonic sensor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5308815" y="1085850"/>
              <a:ext cx="2038350" cy="1276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Signal conditioning circuit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8322524" y="1079500"/>
              <a:ext cx="1827315" cy="12827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300"/>
                </a:spcAft>
              </a:pPr>
              <a:endPara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300"/>
                </a:spcAft>
              </a:pPr>
              <a:r>
                <a:rPr lang="en-US" sz="24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Servomotor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6263015" y="3744412"/>
              <a:ext cx="4484576" cy="4806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Microcontroller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7586824" y="5275059"/>
              <a:ext cx="3168015" cy="4806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Z</a:t>
              </a:r>
              <a:r>
                <a:rPr lang="en-US" sz="24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igbee</a:t>
              </a:r>
              <a:r>
                <a:rPr lang="en-US" sz="2400" b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Module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2054268" y="3779006"/>
              <a:ext cx="2855935" cy="4662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</a:t>
              </a:r>
              <a:r>
                <a:rPr lang="en-US" sz="24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omputer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1689315" y="0"/>
              <a:ext cx="12192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" name="Text Box 2"/>
            <p:cNvSpPr txBox="1">
              <a:spLocks noChangeArrowheads="1"/>
            </p:cNvSpPr>
            <p:nvPr/>
          </p:nvSpPr>
          <p:spPr bwMode="auto">
            <a:xfrm>
              <a:off x="4107051" y="161958"/>
              <a:ext cx="5625885" cy="5044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b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Power Supply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4290890" y="1472338"/>
              <a:ext cx="1017925" cy="340963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Arrow 24"/>
            <p:cNvSpPr/>
            <p:nvPr/>
          </p:nvSpPr>
          <p:spPr>
            <a:xfrm rot="10800000">
              <a:off x="4910203" y="3825493"/>
              <a:ext cx="1352811" cy="354905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Arrow 26"/>
            <p:cNvSpPr/>
            <p:nvPr/>
          </p:nvSpPr>
          <p:spPr>
            <a:xfrm rot="16200000">
              <a:off x="8475105" y="2827544"/>
              <a:ext cx="1391454" cy="442281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ight Arrow 28"/>
            <p:cNvSpPr/>
            <p:nvPr/>
          </p:nvSpPr>
          <p:spPr>
            <a:xfrm rot="16200000">
              <a:off x="8635708" y="4553481"/>
              <a:ext cx="1021167" cy="393204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H="1">
              <a:off x="3425125" y="341935"/>
              <a:ext cx="1" cy="7274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3141796" y="3056614"/>
              <a:ext cx="16588" cy="7175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8239932" y="3033496"/>
              <a:ext cx="1" cy="6891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1558158" y="3048684"/>
              <a:ext cx="66817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558158" y="326437"/>
              <a:ext cx="0" cy="51045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558158" y="341935"/>
              <a:ext cx="254889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6098650" y="666427"/>
              <a:ext cx="0" cy="4194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>
              <a:endCxn id="12" idx="2"/>
            </p:cNvCxnSpPr>
            <p:nvPr/>
          </p:nvCxnSpPr>
          <p:spPr>
            <a:xfrm>
              <a:off x="1558158" y="5424532"/>
              <a:ext cx="7612674" cy="331222"/>
            </a:xfrm>
            <a:prstGeom prst="bentConnector4">
              <a:avLst>
                <a:gd name="adj1" fmla="val -27"/>
                <a:gd name="adj2" fmla="val 323185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ight Arrow 29"/>
          <p:cNvSpPr/>
          <p:nvPr/>
        </p:nvSpPr>
        <p:spPr>
          <a:xfrm rot="5400000">
            <a:off x="6130820" y="2652594"/>
            <a:ext cx="1391454" cy="4422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9208350" y="483547"/>
            <a:ext cx="0" cy="413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695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Ninad Mehendale</dc:creator>
  <cp:lastModifiedBy>Ninad Mehendale</cp:lastModifiedBy>
  <cp:revision>4</cp:revision>
  <dcterms:created xsi:type="dcterms:W3CDTF">2014-07-27T13:05:16Z</dcterms:created>
  <dcterms:modified xsi:type="dcterms:W3CDTF">2014-09-20T09:48:15Z</dcterms:modified>
</cp:coreProperties>
</file>