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err="1" smtClean="0"/>
              <a:t>WiMax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Ninad</a:t>
            </a:r>
            <a:r>
              <a:rPr lang="en-IN" dirty="0" smtClean="0"/>
              <a:t> </a:t>
            </a:r>
            <a:r>
              <a:rPr lang="en-IN" dirty="0" err="1" smtClean="0"/>
              <a:t>Mehendale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1095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W</a:t>
            </a:r>
            <a:r>
              <a:rPr lang="en-IN" dirty="0" err="1" smtClean="0"/>
              <a:t>iMax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097279" y="2021983"/>
            <a:ext cx="563837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/>
              <a:t>WiMAX</a:t>
            </a:r>
            <a:r>
              <a:rPr lang="en-IN" sz="3200" dirty="0"/>
              <a:t> (Worldwide Interoperability for Microwave Access) is a wireless communications standard designed to provide 30 to 40 megabit-per-second data rates, with the 2011 update providing up to 1 </a:t>
            </a:r>
            <a:r>
              <a:rPr lang="en-IN" sz="3200" dirty="0" err="1"/>
              <a:t>Gbit</a:t>
            </a:r>
            <a:r>
              <a:rPr lang="en-IN" sz="3200" dirty="0"/>
              <a:t>/s for fixed stations.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5267" y="0"/>
            <a:ext cx="2043448" cy="153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10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Existing </a:t>
            </a:r>
            <a:r>
              <a:rPr lang="en-IN" dirty="0" err="1" smtClean="0"/>
              <a:t>WiMax</a:t>
            </a:r>
            <a:r>
              <a:rPr lang="en-IN" dirty="0" smtClean="0"/>
              <a:t> antennas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7915" y="1737360"/>
            <a:ext cx="3787765" cy="4586167"/>
          </a:xfrm>
          <a:prstGeom prst="rect">
            <a:avLst/>
          </a:prstGeom>
        </p:spPr>
      </p:pic>
      <p:pic>
        <p:nvPicPr>
          <p:cNvPr id="1026" name="Picture 2" descr="http://www.wimo.com/bilder/18033-18-web-kle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890" y="1737360"/>
            <a:ext cx="2105025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127" y="1737359"/>
            <a:ext cx="4587077" cy="350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40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Wireless</a:t>
            </a:r>
            <a:endParaRPr lang="en-IN" dirty="0"/>
          </a:p>
        </p:txBody>
      </p:sp>
      <p:pic>
        <p:nvPicPr>
          <p:cNvPr id="2050" name="Picture 2" descr="http://www.mpa.co.il/WEB/8888/NSF/Web/3011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643" y="1737360"/>
            <a:ext cx="6554318" cy="462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13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Proposed system</a:t>
            </a:r>
            <a:endParaRPr lang="en-IN" dirty="0"/>
          </a:p>
        </p:txBody>
      </p:sp>
      <p:pic>
        <p:nvPicPr>
          <p:cNvPr id="3074" name="Picture 2" descr="http://www.lppm.itb.ac.id/research/wp-content/uploads/2011/05/Prototy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9" y="1737359"/>
            <a:ext cx="9540999" cy="461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3819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</TotalTime>
  <Words>46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WiMax</vt:lpstr>
      <vt:lpstr>WiMax</vt:lpstr>
      <vt:lpstr>Existing WiMax antennas</vt:lpstr>
      <vt:lpstr>Wireless</vt:lpstr>
      <vt:lpstr>Proposed system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WiMax</dc:title>
  <dc:creator>NINAD MEHENDALE</dc:creator>
  <cp:lastModifiedBy>NINAD MEHENDALE</cp:lastModifiedBy>
  <cp:revision>3</cp:revision>
  <dcterms:created xsi:type="dcterms:W3CDTF">2015-09-12T13:21:55Z</dcterms:created>
  <dcterms:modified xsi:type="dcterms:W3CDTF">2015-09-12T13:53:40Z</dcterms:modified>
</cp:coreProperties>
</file>